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7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4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8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30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36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1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9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84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1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09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80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0034-FB1B-4FF0-BB47-8DFA133F0C5B}" type="datetimeFigureOut">
              <a:rPr lang="ru-RU" smtClean="0"/>
              <a:t>сб 13.03.21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2601-E97B-48E4-BEB6-1565A05AF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07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786744" y="239488"/>
            <a:ext cx="6531428" cy="2133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Математика</a:t>
            </a:r>
            <a:endParaRPr lang="ru-RU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405" y="2559756"/>
            <a:ext cx="3748767" cy="33322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537184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22286" y="1364343"/>
            <a:ext cx="7590971" cy="37882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23, 40, 78, 61.</a:t>
            </a:r>
            <a:endParaRPr lang="ru-RU" sz="8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657" y="2699657"/>
            <a:ext cx="1683657" cy="1262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23</a:t>
            </a:r>
            <a:endParaRPr lang="ru-RU" sz="9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7771" y="2699657"/>
            <a:ext cx="1632858" cy="12627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78</a:t>
            </a:r>
            <a:endParaRPr lang="ru-RU" sz="9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0460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83543" y="145143"/>
            <a:ext cx="6807200" cy="88537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Математический диктант. Ответы</a:t>
            </a:r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4847771" y="1306287"/>
            <a:ext cx="2641600" cy="4397828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89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79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70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49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50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100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65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14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20 (кг)</a:t>
            </a:r>
          </a:p>
          <a:p>
            <a:pPr marL="342900" indent="-342900">
              <a:buAutoNum type="arabicParenR"/>
            </a:pPr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60 (</a:t>
            </a:r>
            <a:r>
              <a:rPr lang="ru-RU" sz="28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кл</a:t>
            </a:r>
            <a:r>
              <a:rPr lang="ru-RU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.)</a:t>
            </a:r>
            <a:endParaRPr lang="ru-RU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262" y="2132974"/>
            <a:ext cx="2887824" cy="2436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2543" y="2132975"/>
            <a:ext cx="3301999" cy="2436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55258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441372" y="203200"/>
            <a:ext cx="3280229" cy="711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Схема</a:t>
            </a:r>
            <a:endParaRPr lang="ru-RU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178629" y="1451429"/>
            <a:ext cx="5921828" cy="4005942"/>
          </a:xfrm>
          <a:prstGeom prst="round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XX</a:t>
            </a:r>
          </a:p>
          <a:p>
            <a:pPr algn="ctr"/>
            <a:r>
              <a:rPr lang="en-US" sz="9600" b="1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XX</a:t>
            </a:r>
          </a:p>
          <a:p>
            <a:pPr algn="ctr"/>
            <a:r>
              <a:rPr lang="en-US" sz="9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XX</a:t>
            </a:r>
            <a:endParaRPr lang="ru-RU" sz="9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325257" y="2714171"/>
            <a:ext cx="943429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276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4034971" y="174172"/>
            <a:ext cx="3962402" cy="740229"/>
          </a:xfrm>
          <a:prstGeom prst="flowChartAlternate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Тема урока</a:t>
            </a:r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994229" y="1291773"/>
            <a:ext cx="10043886" cy="4209142"/>
          </a:xfrm>
          <a:prstGeom prst="horizontalScroll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ru-RU" sz="4400" b="1" i="1" dirty="0">
                <a:solidFill>
                  <a:srgbClr val="002060"/>
                </a:solidFill>
              </a:rPr>
              <a:t>«Письменное вычитание двузначных чисел без перехода через разряд</a:t>
            </a:r>
            <a:r>
              <a:rPr lang="ru-RU" sz="4400" b="1" i="1" dirty="0" smtClean="0">
                <a:solidFill>
                  <a:srgbClr val="002060"/>
                </a:solidFill>
              </a:rPr>
              <a:t>» 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6023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66160" y="156754"/>
            <a:ext cx="4937760" cy="6923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Анализ задачи:</a:t>
            </a:r>
            <a:endParaRPr lang="ru-RU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649" y="1283105"/>
            <a:ext cx="6551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В летнем лагере – 15 учеников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6552" y="1821714"/>
            <a:ext cx="500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На дачах – 4 ученика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8458" y="2406489"/>
            <a:ext cx="5185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 деревне – Света и Валера</a:t>
            </a:r>
            <a:endParaRPr lang="ru-RU" sz="3200" b="1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534693" y="1454872"/>
            <a:ext cx="613955" cy="1410789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618910" y="1729380"/>
            <a:ext cx="3951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?</a:t>
            </a:r>
            <a:r>
              <a:rPr lang="ru-RU" sz="3200" b="1" dirty="0" smtClean="0"/>
              <a:t> учеников в классе</a:t>
            </a:r>
            <a:endParaRPr lang="ru-RU" sz="32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71554" y="3156075"/>
            <a:ext cx="3526971" cy="4963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Решение:</a:t>
            </a:r>
            <a:endParaRPr lang="ru-RU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9913" y="4020980"/>
            <a:ext cx="69102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3200" b="1" dirty="0" smtClean="0"/>
              <a:t>15+4=19 (уч.) – в лагере и на дачах</a:t>
            </a:r>
          </a:p>
          <a:p>
            <a:pPr marL="514350" indent="-514350">
              <a:buAutoNum type="arabicParenR"/>
            </a:pPr>
            <a:r>
              <a:rPr lang="ru-RU" sz="3200" b="1" dirty="0" smtClean="0"/>
              <a:t>19+2=21 (уч.) – в классе</a:t>
            </a:r>
          </a:p>
          <a:p>
            <a:r>
              <a:rPr lang="ru-RU" sz="3200" b="1" dirty="0" smtClean="0"/>
              <a:t>Ответ: 21 ученик.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64748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 animBg="1"/>
      <p:bldP spid="8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193177" y="169818"/>
            <a:ext cx="3461657" cy="6792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Рефлексия</a:t>
            </a:r>
            <a:endParaRPr lang="ru-RU" sz="4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67543" y="1463040"/>
            <a:ext cx="1149531" cy="11495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67542" y="2886891"/>
            <a:ext cx="1149531" cy="11495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67541" y="4310742"/>
            <a:ext cx="1149531" cy="11495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370216" y="1683863"/>
            <a:ext cx="7968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400" b="1" dirty="0"/>
              <a:t>всё понятно, всё </a:t>
            </a:r>
            <a:r>
              <a:rPr lang="ru-RU" sz="4400" b="1" dirty="0" smtClean="0"/>
              <a:t>получилось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70216" y="3076936"/>
            <a:ext cx="74588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400" b="1" dirty="0"/>
              <a:t>н</a:t>
            </a:r>
            <a:r>
              <a:rPr lang="ru-RU" sz="4400" b="1" dirty="0" smtClean="0"/>
              <a:t>е всё </a:t>
            </a:r>
            <a:r>
              <a:rPr lang="ru-RU" sz="4400" b="1" dirty="0"/>
              <a:t>понятно, </a:t>
            </a:r>
            <a:r>
              <a:rPr lang="ru-RU" sz="4400" b="1" dirty="0" smtClean="0"/>
              <a:t>были ошибки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370216" y="4561448"/>
            <a:ext cx="9052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400" b="1" dirty="0"/>
              <a:t>н</a:t>
            </a:r>
            <a:r>
              <a:rPr lang="ru-RU" sz="4400" b="1" dirty="0" smtClean="0"/>
              <a:t>ичего не понял(а), много ошибок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41731402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123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12</cp:revision>
  <dcterms:created xsi:type="dcterms:W3CDTF">2021-03-12T18:57:15Z</dcterms:created>
  <dcterms:modified xsi:type="dcterms:W3CDTF">2021-03-13T11:55:37Z</dcterms:modified>
</cp:coreProperties>
</file>